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5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EA9C7"/>
    <a:srgbClr val="715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5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6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1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7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3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5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8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0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3A3B-93CB-7A40-971B-1A4D6E192184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ECB9-4A65-D142-833E-05F5099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5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4892" y="225998"/>
            <a:ext cx="7458340" cy="72104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GCA 6300 chucks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8031" y="572434"/>
            <a:ext cx="4136414" cy="2026541"/>
          </a:xfrm>
        </p:spPr>
        <p:txBody>
          <a:bodyPr>
            <a:noAutofit/>
          </a:bodyPr>
          <a:lstStyle/>
          <a:p>
            <a:r>
              <a:rPr lang="en-US" sz="1100" dirty="0" smtClean="0">
                <a:solidFill>
                  <a:srgbClr val="3EA9C7"/>
                </a:solidFill>
              </a:rPr>
              <a:t>STANDARD CHUCK</a:t>
            </a:r>
          </a:p>
          <a:p>
            <a:r>
              <a:rPr lang="en-US" sz="1100" dirty="0" smtClean="0"/>
              <a:t>Substrate size: 4 inch (and smaller)</a:t>
            </a:r>
          </a:p>
          <a:p>
            <a:r>
              <a:rPr lang="en-US" sz="1100" dirty="0" smtClean="0">
                <a:solidFill>
                  <a:srgbClr val="008000"/>
                </a:solidFill>
              </a:rPr>
              <a:t>S=Substrate thickness</a:t>
            </a:r>
            <a:r>
              <a:rPr lang="en-US" sz="1100" dirty="0" smtClean="0">
                <a:solidFill>
                  <a:srgbClr val="3366FF"/>
                </a:solidFill>
              </a:rPr>
              <a:t>: (0.420-0.620)mm</a:t>
            </a:r>
          </a:p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C=Chuck thickness (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Bilja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100" dirty="0" smtClean="0">
                <a:solidFill>
                  <a:srgbClr val="3366FF"/>
                </a:solidFill>
              </a:rPr>
              <a:t>5.601mm</a:t>
            </a:r>
          </a:p>
          <a:p>
            <a:r>
              <a:rPr lang="en-US" sz="1100" dirty="0" smtClean="0">
                <a:solidFill>
                  <a:srgbClr val="008000"/>
                </a:solidFill>
              </a:rPr>
              <a:t>Thickness (S+C)=(5.601+0.500)mm =6.101mm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TARGET thickness=6.121mm(+/-0.100mm)</a:t>
            </a:r>
          </a:p>
          <a:p>
            <a:r>
              <a:rPr lang="en-US" sz="1100" dirty="0" smtClean="0"/>
              <a:t>Thinner substrates (≤350um), use shim 230-260um</a:t>
            </a:r>
          </a:p>
          <a:p>
            <a:endParaRPr lang="en-US" sz="1100" dirty="0" smtClean="0">
              <a:solidFill>
                <a:srgbClr val="FF0000"/>
              </a:solidFill>
            </a:endParaRPr>
          </a:p>
          <a:p>
            <a:endParaRPr lang="en-US" sz="1100" dirty="0" smtClean="0"/>
          </a:p>
          <a:p>
            <a:endParaRPr lang="en-US" sz="1100" dirty="0">
              <a:solidFill>
                <a:srgbClr val="008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76712" y="572434"/>
            <a:ext cx="3510088" cy="1602441"/>
          </a:xfrm>
        </p:spPr>
        <p:txBody>
          <a:bodyPr>
            <a:noAutofit/>
          </a:bodyPr>
          <a:lstStyle/>
          <a:p>
            <a:r>
              <a:rPr lang="en-US" sz="1100" dirty="0" smtClean="0">
                <a:solidFill>
                  <a:srgbClr val="3EA9C7"/>
                </a:solidFill>
              </a:rPr>
              <a:t>METAL 4” CHUCK</a:t>
            </a:r>
          </a:p>
          <a:p>
            <a:r>
              <a:rPr lang="en-US" sz="1100" dirty="0" smtClean="0"/>
              <a:t>Substrate size: 4 inch (and smaller)</a:t>
            </a:r>
          </a:p>
          <a:p>
            <a:r>
              <a:rPr lang="en-US" sz="1100" dirty="0" smtClean="0">
                <a:solidFill>
                  <a:srgbClr val="008000"/>
                </a:solidFill>
              </a:rPr>
              <a:t>S=Substrate thickness</a:t>
            </a:r>
            <a:r>
              <a:rPr lang="en-US" sz="1100" dirty="0" smtClean="0"/>
              <a:t>: </a:t>
            </a:r>
            <a:r>
              <a:rPr lang="en-US" sz="1100" dirty="0" smtClean="0">
                <a:solidFill>
                  <a:srgbClr val="3366FF"/>
                </a:solidFill>
              </a:rPr>
              <a:t>(0.420-0.620)mm</a:t>
            </a:r>
          </a:p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C=Chuck thickness(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Bilja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): </a:t>
            </a:r>
            <a:r>
              <a:rPr lang="en-US" sz="1100" dirty="0" smtClean="0">
                <a:solidFill>
                  <a:srgbClr val="3366FF"/>
                </a:solidFill>
              </a:rPr>
              <a:t>5.601mm</a:t>
            </a:r>
          </a:p>
          <a:p>
            <a:r>
              <a:rPr lang="en-US" sz="1100" dirty="0" smtClean="0">
                <a:solidFill>
                  <a:srgbClr val="008000"/>
                </a:solidFill>
              </a:rPr>
              <a:t>Thickness (S+C)=(5.601+0.500)mm=6.101mm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TARGET thickness=6.121mm(+/-0.100mm)</a:t>
            </a:r>
          </a:p>
          <a:p>
            <a:r>
              <a:rPr lang="en-US" sz="1100" dirty="0" smtClean="0"/>
              <a:t>Thinner substrates (≤350um), use shim 230-260um</a:t>
            </a:r>
          </a:p>
          <a:p>
            <a:endParaRPr lang="en-US" sz="1100" dirty="0" smtClean="0"/>
          </a:p>
        </p:txBody>
      </p:sp>
      <p:pic>
        <p:nvPicPr>
          <p:cNvPr id="18" name="Content Placeholder 15" descr="4&quot; 500u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86" r="-27286"/>
          <a:stretch>
            <a:fillRect/>
          </a:stretch>
        </p:blipFill>
        <p:spPr>
          <a:xfrm>
            <a:off x="107624" y="2174875"/>
            <a:ext cx="4040188" cy="3951288"/>
          </a:xfrm>
        </p:spPr>
      </p:pic>
      <p:pic>
        <p:nvPicPr>
          <p:cNvPr id="20" name="Content Placeholder 10" descr="4&quot; 300um fron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21" r="-240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851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74095"/>
            <a:ext cx="3717288" cy="1800779"/>
          </a:xfrm>
        </p:spPr>
        <p:txBody>
          <a:bodyPr>
            <a:noAutofit/>
          </a:bodyPr>
          <a:lstStyle/>
          <a:p>
            <a:r>
              <a:rPr lang="en-US" sz="1100" dirty="0" smtClean="0">
                <a:solidFill>
                  <a:srgbClr val="3EA9C7"/>
                </a:solidFill>
              </a:rPr>
              <a:t>METAL 3” CHUCK</a:t>
            </a:r>
          </a:p>
          <a:p>
            <a:r>
              <a:rPr lang="en-US" sz="1100" dirty="0" smtClean="0"/>
              <a:t>Substrate size: 3 inch (and smaller)</a:t>
            </a:r>
          </a:p>
          <a:p>
            <a:r>
              <a:rPr lang="en-US" sz="1100" dirty="0" smtClean="0">
                <a:solidFill>
                  <a:srgbClr val="008000"/>
                </a:solidFill>
              </a:rPr>
              <a:t>S=Substrate thickness: </a:t>
            </a:r>
            <a:r>
              <a:rPr lang="en-US" sz="1100" dirty="0" smtClean="0">
                <a:solidFill>
                  <a:srgbClr val="3366FF"/>
                </a:solidFill>
              </a:rPr>
              <a:t>(585-785)mm</a:t>
            </a:r>
          </a:p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C=Chuck thickness(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Bilja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): </a:t>
            </a:r>
            <a:r>
              <a:rPr lang="en-US" sz="1100" dirty="0" smtClean="0">
                <a:solidFill>
                  <a:srgbClr val="3366FF"/>
                </a:solidFill>
              </a:rPr>
              <a:t>5.436mm</a:t>
            </a:r>
          </a:p>
          <a:p>
            <a:r>
              <a:rPr lang="en-US" sz="1100" dirty="0" smtClean="0">
                <a:solidFill>
                  <a:srgbClr val="008000"/>
                </a:solidFill>
              </a:rPr>
              <a:t>Thickness (S+C)=(5.436+0.635)mm=6.071mm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TARGET thickness=6.121mm(+/-0.100mm)</a:t>
            </a:r>
          </a:p>
          <a:p>
            <a:r>
              <a:rPr lang="en-US" sz="1100" dirty="0" smtClean="0"/>
              <a:t>Thinner substrates (≤350um), use shim 380um, </a:t>
            </a:r>
          </a:p>
          <a:p>
            <a:r>
              <a:rPr lang="en-US" sz="1100" dirty="0"/>
              <a:t>S</a:t>
            </a:r>
            <a:r>
              <a:rPr lang="en-US" sz="1100" dirty="0" smtClean="0"/>
              <a:t>ubstrate~500um use shim 230um</a:t>
            </a:r>
          </a:p>
          <a:p>
            <a:endParaRPr lang="en-US" sz="11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5650"/>
            <a:ext cx="4041776" cy="2333172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rgbClr val="3EA9C7"/>
                </a:solidFill>
              </a:rPr>
              <a:t>SMALL 2” CHUCK</a:t>
            </a:r>
          </a:p>
          <a:p>
            <a:r>
              <a:rPr lang="en-US" sz="1100" dirty="0" smtClean="0"/>
              <a:t>Substrate size: 2 inch (and smaller)</a:t>
            </a:r>
          </a:p>
          <a:p>
            <a:r>
              <a:rPr lang="en-US" sz="1100" dirty="0" smtClean="0">
                <a:solidFill>
                  <a:srgbClr val="008000"/>
                </a:solidFill>
              </a:rPr>
              <a:t>S=Substrate thickness</a:t>
            </a:r>
            <a:r>
              <a:rPr lang="en-US" sz="1100" dirty="0" smtClean="0"/>
              <a:t>: (</a:t>
            </a:r>
            <a:r>
              <a:rPr lang="en-US" sz="1100" dirty="0" smtClean="0">
                <a:solidFill>
                  <a:srgbClr val="3366FF"/>
                </a:solidFill>
              </a:rPr>
              <a:t>0.500-0.700)mm</a:t>
            </a:r>
          </a:p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C=Chuck thickness(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Bilja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): </a:t>
            </a:r>
            <a:r>
              <a:rPr lang="en-US" sz="1100" dirty="0" smtClean="0">
                <a:solidFill>
                  <a:srgbClr val="3366FF"/>
                </a:solidFill>
              </a:rPr>
              <a:t>5.525mm</a:t>
            </a:r>
          </a:p>
          <a:p>
            <a:r>
              <a:rPr lang="en-US" sz="1100" dirty="0" smtClean="0">
                <a:solidFill>
                  <a:srgbClr val="008000"/>
                </a:solidFill>
              </a:rPr>
              <a:t>Thickness (S+C)=(5.525+0.600)mm=6.125mm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TARGET thickness=6.121mm(+/-0.100mm)</a:t>
            </a:r>
          </a:p>
          <a:p>
            <a:r>
              <a:rPr lang="en-US" sz="1100" dirty="0" smtClean="0"/>
              <a:t>Thinner substrates (≤350um), use shim 230-260um</a:t>
            </a:r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13" name="Content Placeholder 12" descr="3&quot; 635u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10" r="-32610"/>
          <a:stretch>
            <a:fillRect/>
          </a:stretch>
        </p:blipFill>
        <p:spPr>
          <a:xfrm>
            <a:off x="-182961" y="2174875"/>
            <a:ext cx="4680349" cy="3951288"/>
          </a:xfrm>
        </p:spPr>
      </p:pic>
      <p:pic>
        <p:nvPicPr>
          <p:cNvPr id="16" name="Content Placeholder 15" descr="IMG_5247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95" r="-25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94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57542"/>
            <a:ext cx="4475391" cy="181733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3EA9C7"/>
                </a:solidFill>
              </a:rPr>
              <a:t>SMALL ¼ of 2” CHUCK</a:t>
            </a:r>
          </a:p>
          <a:p>
            <a:r>
              <a:rPr lang="en-US" dirty="0" smtClean="0"/>
              <a:t>Substrate size: 1/4 of 2 inch (and smaller)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S=Substrate thickness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3366FF"/>
                </a:solidFill>
              </a:rPr>
              <a:t>(620-820)mm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C=Chuck thickness 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Bilja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): </a:t>
            </a:r>
            <a:r>
              <a:rPr lang="en-US" dirty="0" smtClean="0">
                <a:solidFill>
                  <a:srgbClr val="3366FF"/>
                </a:solidFill>
              </a:rPr>
              <a:t>5.404mm</a:t>
            </a:r>
          </a:p>
          <a:p>
            <a:r>
              <a:rPr lang="en-US" dirty="0" smtClean="0">
                <a:solidFill>
                  <a:srgbClr val="7155C7"/>
                </a:solidFill>
              </a:rPr>
              <a:t>C=Chuck thickness with pink shim(</a:t>
            </a:r>
            <a:r>
              <a:rPr lang="en-US" dirty="0" err="1" smtClean="0">
                <a:solidFill>
                  <a:srgbClr val="7155C7"/>
                </a:solidFill>
              </a:rPr>
              <a:t>Bilja</a:t>
            </a:r>
            <a:r>
              <a:rPr lang="en-US" dirty="0" smtClean="0">
                <a:solidFill>
                  <a:srgbClr val="7155C7"/>
                </a:solidFill>
              </a:rPr>
              <a:t>): 5.804mm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Thickness (S+C)=(5.404+0.720)mm=6.124mm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TARGET thickness=6.121mm(+/-0.100mm)</a:t>
            </a:r>
          </a:p>
          <a:p>
            <a:r>
              <a:rPr lang="en-US" dirty="0" smtClean="0"/>
              <a:t>Thinner substrates (≤350um), use pink shim 400um,</a:t>
            </a:r>
          </a:p>
          <a:p>
            <a:r>
              <a:rPr lang="en-US" dirty="0" smtClean="0"/>
              <a:t>Substartes~500um use  metal shim~230um</a:t>
            </a:r>
          </a:p>
          <a:p>
            <a:endParaRPr lang="en-US" dirty="0"/>
          </a:p>
        </p:txBody>
      </p:sp>
      <p:pic>
        <p:nvPicPr>
          <p:cNvPr id="7" name="Content Placeholder 6" descr="IMG_529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67" r="-1816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462697"/>
            <a:ext cx="4041775" cy="5808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Pink shim~0.400mm=400um</a:t>
            </a:r>
            <a:endParaRPr lang="en-US" sz="2000" dirty="0"/>
          </a:p>
        </p:txBody>
      </p:sp>
      <p:pic>
        <p:nvPicPr>
          <p:cNvPr id="8" name="Content Placeholder 7" descr="GCA6300-Shim char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03" r="-41303"/>
          <a:stretch>
            <a:fillRect/>
          </a:stretch>
        </p:blipFill>
        <p:spPr>
          <a:xfrm>
            <a:off x="4312325" y="1043528"/>
            <a:ext cx="4460008" cy="5082635"/>
          </a:xfrm>
        </p:spPr>
      </p:pic>
    </p:spTree>
    <p:extLst>
      <p:ext uri="{BB962C8B-B14F-4D97-AF65-F5344CB8AC3E}">
        <p14:creationId xmlns:p14="http://schemas.microsoft.com/office/powerpoint/2010/main" val="169157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Attaching shim to the back side of chuck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Correct</a:t>
            </a:r>
            <a:endParaRPr lang="en-US" dirty="0"/>
          </a:p>
        </p:txBody>
      </p:sp>
      <p:pic>
        <p:nvPicPr>
          <p:cNvPr id="7" name="Content Placeholder 6" descr="chuck back side+shi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20" r="-4122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Wrong</a:t>
            </a:r>
            <a:endParaRPr lang="en-US" dirty="0"/>
          </a:p>
        </p:txBody>
      </p:sp>
      <p:pic>
        <p:nvPicPr>
          <p:cNvPr id="8" name="Content Placeholder 7" descr="4' 300um back- wrong way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68" r="-27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2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3C- Mat</a:t>
            </a:r>
            <a:br>
              <a:rPr lang="en-US" dirty="0" smtClean="0"/>
            </a:br>
            <a:r>
              <a:rPr lang="en-US" dirty="0" smtClean="0"/>
              <a:t>target thickness ~6.18mm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21965</TotalTime>
  <Words>401</Words>
  <Application>Microsoft Macintosh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GCA 6300 chucks </vt:lpstr>
      <vt:lpstr>PowerPoint Presentation</vt:lpstr>
      <vt:lpstr>PowerPoint Presentation</vt:lpstr>
      <vt:lpstr>Attaching shim to the back side of chuck</vt:lpstr>
      <vt:lpstr>3C- Mat target thickness ~6.18mm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Autostep 200 chucks</dc:title>
  <dc:creator>biljana stamenic</dc:creator>
  <cp:lastModifiedBy>biljana stamenic</cp:lastModifiedBy>
  <cp:revision>40</cp:revision>
  <cp:lastPrinted>2016-03-30T23:09:26Z</cp:lastPrinted>
  <dcterms:created xsi:type="dcterms:W3CDTF">2016-03-16T15:54:18Z</dcterms:created>
  <dcterms:modified xsi:type="dcterms:W3CDTF">2019-04-05T20:00:47Z</dcterms:modified>
</cp:coreProperties>
</file>